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차세대 해양·극지 기후예측시스템 개발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발표 내용 구성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0416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688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 및 인프라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0416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4688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연구개발 사업의 전체 구조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8366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목표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24839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달성하고자 하는 핵심 목표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4583668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필요성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524839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추진의 배경과 당위성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36317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내용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70279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세부 연구개발 내용 및 방법론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28548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8548" y="6363176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28548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추진 계획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428548" y="702790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단계별 일정 및 실행 전략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9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 및 수행역량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1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핵심역량·인프라·유사과제 경험을 간결하게 제시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9403"/>
            <a:ext cx="3090505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829883"/>
            <a:ext cx="3029545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2168962" y="39535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4737140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수행조직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227558"/>
            <a:ext cx="2575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총괄책임자/PM/핵심연구진 구성 및 역할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111109" y="3799403"/>
            <a:ext cx="3090624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141589" y="3829883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1" name="Text 9"/>
          <p:cNvSpPr/>
          <p:nvPr/>
        </p:nvSpPr>
        <p:spPr>
          <a:xfrm>
            <a:off x="5486281" y="39535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368403" y="4737140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핵심역량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68403" y="5227558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기술(모델/데이터/시스템) 수행 경험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548" y="3799403"/>
            <a:ext cx="3090624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59027" y="3829883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6" name="Text 14"/>
          <p:cNvSpPr/>
          <p:nvPr/>
        </p:nvSpPr>
        <p:spPr>
          <a:xfrm>
            <a:off x="8803719" y="39535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85842" y="4737140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인프라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5842" y="5227558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GPU/서버/데이터 파이프라인/실증 환경 보유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0745986" y="3799403"/>
            <a:ext cx="3090624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0776466" y="3829883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21" name="Text 19"/>
          <p:cNvSpPr/>
          <p:nvPr/>
        </p:nvSpPr>
        <p:spPr>
          <a:xfrm>
            <a:off x="12121158" y="39535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11003280" y="4737140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유사과제/성과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1003280" y="5227558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논문·특허·실증·기술이전 등(있으면 기재)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2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정보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39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 사업의 전체 구조와 범위를 정의합니다.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3792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기간 및 예산 규모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주관기관 및 참여기관 구성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연구개발 단계별 목표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기술 개발 범위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12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추진 배경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6939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 및 극지 환경의 기후변화 예측 고도화를 위한 차세대 시스템 구축이 필요합니다.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23792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기후변화 대응 정책 수립 지원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해양·극지 관측 데이터 활용 극대화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 및 신뢰성 향상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국제 협력 및 기술 경쟁력 확보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6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91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기술·경제·사회적 효과를 정량/정성 지표로 제시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7163"/>
            <a:ext cx="4196358" cy="3975735"/>
          </a:xfrm>
          <a:prstGeom prst="roundRect">
            <a:avLst>
              <a:gd name="adj" fmla="val 23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2515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438644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158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기술적 효과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6492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정확도/연산 효율/모델 안정성 개선(원문 기반 지표 우선)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5511165"/>
            <a:ext cx="372749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기후예측 정확도 향상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연산 처리 속도 개선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 안정성 강화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017163"/>
            <a:ext cx="4196358" cy="3975735"/>
          </a:xfrm>
          <a:prstGeom prst="roundRect">
            <a:avLst>
              <a:gd name="adj" fmla="val 23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51396" y="32515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438644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4158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경제·산업적 효과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46492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활용 분야 확산 및 비용 절감/생산성 향상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51396" y="5511165"/>
            <a:ext cx="372749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산업 활용 확대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운영 비용 절감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생산성 향상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017163"/>
            <a:ext cx="4196358" cy="3975735"/>
          </a:xfrm>
          <a:prstGeom prst="roundRect">
            <a:avLst>
              <a:gd name="adj" fmla="val 23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874568" y="32515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438644"/>
            <a:ext cx="306110" cy="30611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4568" y="4158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사회·정책적 기여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74568" y="464927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재난·안전/기후 리스크 대응 고도화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74568" y="5148263"/>
            <a:ext cx="3727490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 예방 및 대응 강화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기후 리스크 관리 개선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정책 수립 지원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374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연구개발성과 활용 계획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87128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성과의 현장 적용·사업화·확산 경로를 명확히 제시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53508"/>
            <a:ext cx="1077397" cy="1292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5855" y="25688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사업화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075855" y="3028236"/>
            <a:ext cx="1176075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기술이전/라이선스/공동사업화 대상 및 일정(안)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46408"/>
            <a:ext cx="1077397" cy="12929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5855" y="38617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공공활용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075855" y="4321135"/>
            <a:ext cx="1176075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기관·지자체·공공플랫폼 연계(적용 시나리오)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39308"/>
            <a:ext cx="1077397" cy="12929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75855" y="51546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표준/인증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075855" y="5614035"/>
            <a:ext cx="1176075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로드맵 및 인증/검증 계획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32208"/>
            <a:ext cx="1077397" cy="12929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75855" y="64475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확산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2075855" y="6906935"/>
            <a:ext cx="1176075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오픈API/데이터 공유 범위, 사용자 교육·홍보 계획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감사합니다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질문이 있으시면 언제든지 말씀해 주시기 바랍니다.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2026-02-10T06:42:19Z</dcterms:created>
  <dcterms:modified xsi:type="dcterms:W3CDTF">2026-02-10T06:42:19Z</dcterms:modified>
</cp:coreProperties>
</file>